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70" r:id="rId3"/>
    <p:sldId id="271" r:id="rId4"/>
    <p:sldId id="256" r:id="rId5"/>
    <p:sldId id="257" r:id="rId6"/>
    <p:sldId id="275" r:id="rId7"/>
    <p:sldId id="259" r:id="rId8"/>
    <p:sldId id="263" r:id="rId9"/>
    <p:sldId id="273" r:id="rId10"/>
    <p:sldId id="274" r:id="rId11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624" y="330"/>
      </p:cViewPr>
      <p:guideLst>
        <p:guide orient="horz" pos="2590"/>
        <p:guide pos="46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6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80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0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312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image" Target="../media/image1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4.xml"  /><Relationship Id="rId4" Type="http://schemas.openxmlformats.org/officeDocument/2006/relationships/notesSlide" Target="../notesSlides/notesSlide5.xml"  /><Relationship Id="rId5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8.gif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미니 프로젝트 발표</a:t>
            </a:r>
            <a:endParaRPr lang="en-US" sz="445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아이들이조</a:t>
            </a:r>
            <a:endParaRPr lang="en-US" sz="175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류동균, 김호경, 강인구, 김성민, 이원진</a:t>
            </a:r>
            <a:endParaRPr lang="en-US" sz="175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endParaRPr lang="en-US" sz="175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9" name="그림 8" descr="만화 영화, 애니메이션, 소설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194123-1A31-9354-F053-4C9B2F9D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" y="1234589"/>
            <a:ext cx="5479635" cy="42041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204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0684" y="13474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목차</a:t>
            </a:r>
            <a:endParaRPr lang="en-US" sz="4450">
              <a:latin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239985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18898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프로젝트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개요</a:t>
            </a:r>
            <a:endParaRPr lang="en-US" sz="2200" dirty="0" err="1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413658" y="3236000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7627025" y="4025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+mn-ea"/>
                <a:cs typeface="Inter Bold"/>
              </a:rPr>
              <a:t>게임 플레이 영상</a:t>
            </a:r>
            <a:endParaRPr lang="en-US" sz="2200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512111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818898" y="557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주요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기능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및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특징</a:t>
            </a:r>
            <a:endParaRPr lang="en-US" sz="2200" dirty="0" err="1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13658" y="5130578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7627025" y="557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팀원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소개</a:t>
            </a:r>
            <a:endParaRPr lang="en-US" sz="2200" dirty="0" err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12F84-F391-C6CC-3772-FEDCFD0DC18C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6073" y="848249"/>
            <a:ext cx="12114779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 소개 카드게임: 미니 프로젝트 발표</a:t>
            </a:r>
            <a:endParaRPr lang="en-US" sz="44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6073" y="2052328"/>
            <a:ext cx="7887639" cy="2061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모바일 퍼즐 장르의 간단한 카드 매칭 게임을 통해 </a:t>
            </a:r>
            <a:br>
              <a:rPr lang="en-US" sz="2400" dirty="0">
                <a:latin typeface="+mn-ea"/>
                <a:cs typeface="Patrick Hand" pitchFamily="34" charset="-120"/>
              </a:rPr>
            </a:b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협업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능력을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개발하는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프로젝트입니다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2400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3000"/>
              </a:lnSpc>
            </a:pPr>
            <a:br>
              <a:rPr lang="en-US" dirty="0">
                <a:latin typeface="+mn-ea"/>
              </a:rPr>
            </a:b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 5일간의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짧은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기간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동안</a:t>
            </a:r>
            <a:br>
              <a:rPr lang="en-US" dirty="0">
                <a:latin typeface="+mn-ea"/>
              </a:rPr>
            </a:b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특성을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살린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카드게임을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구현했습니다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240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9562268" y="6848451"/>
            <a:ext cx="4139470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 기간: 2023년 6월 30일 ~ 7월 4일 (5일)</a:t>
            </a:r>
            <a:endParaRPr lang="en-US" sz="19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8592-25B8-11BC-6582-5F56C8CC0697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7026" y="908510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주요 기능 및 특징</a:t>
            </a:r>
            <a:endParaRPr lang="en-US" sz="380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201245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스테이지 시스템</a:t>
            </a:r>
            <a:endParaRPr lang="en-US" sz="19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71663" y="3405776"/>
            <a:ext cx="3408255" cy="1532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두배로 즐기는 스테이지 시스템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더 많은 플레이를 즐기기 위해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두개의 스테이지를 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구현해봤습니다!</a:t>
            </a:r>
          </a:p>
        </p:txBody>
      </p:sp>
      <p:sp>
        <p:nvSpPr>
          <p:cNvPr id="6" name="Text 3"/>
          <p:cNvSpPr/>
          <p:nvPr/>
        </p:nvSpPr>
        <p:spPr>
          <a:xfrm>
            <a:off x="1871663" y="5271394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>
              <a:latin typeface="+mn-ea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290" y="2201245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몰입형 사운드</a:t>
            </a:r>
            <a:endParaRPr lang="en-US" sz="1900" dirty="0">
              <a:latin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40837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음악이 빠지면 심심하죠?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카드를 뒤집는 소리와 잔잔한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배경음악을 구현해봤습니다!</a:t>
            </a:r>
            <a:r>
              <a:rPr lang="ko-KR" altLang="en-US" sz="1900" b="1" dirty="0">
                <a:solidFill>
                  <a:srgbClr val="383838"/>
                </a:solidFill>
                <a:latin typeface="+mn-ea"/>
              </a:rPr>
              <a:t>​</a:t>
            </a:r>
          </a:p>
        </p:txBody>
      </p:sp>
      <p:sp>
        <p:nvSpPr>
          <p:cNvPr id="10" name="Text 6"/>
          <p:cNvSpPr/>
          <p:nvPr/>
        </p:nvSpPr>
        <p:spPr>
          <a:xfrm>
            <a:off x="6204942" y="5274882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>
              <a:latin typeface="+mn-ea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689" y="2201245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업적 시스템</a:t>
            </a:r>
            <a:endParaRPr lang="en-US" sz="1900" dirty="0">
              <a:latin typeface="+mn-ea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273784" cy="1145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 err="1">
                <a:solidFill>
                  <a:srgbClr val="383838"/>
                </a:solidFill>
                <a:latin typeface="+mn-ea"/>
              </a:rPr>
              <a:t>게임클리어시</a:t>
            </a: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 색다른</a:t>
            </a:r>
            <a:endParaRPr lang="ko-KR" dirty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재미를 드리기 위해 플레이어의 </a:t>
            </a:r>
            <a:endParaRPr lang="ko-KR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클리어 타임에 따라서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재밌는 요소들을 넣었습니다!</a:t>
            </a:r>
          </a:p>
        </p:txBody>
      </p:sp>
      <p:sp>
        <p:nvSpPr>
          <p:cNvPr id="14" name="Text 9"/>
          <p:cNvSpPr/>
          <p:nvPr/>
        </p:nvSpPr>
        <p:spPr>
          <a:xfrm>
            <a:off x="10538341" y="5274882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>
              <a:latin typeface="+mn-ea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66073" y="7086758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C40741-C89E-909B-5B30-B7B9E42EE2A6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게임</a:t>
            </a:r>
            <a:r>
              <a:rPr lang="en-US" sz="4450" b="1" dirty="0">
                <a:solidFill>
                  <a:srgbClr val="000000"/>
                </a:solidFill>
                <a:latin typeface="+mn-ea"/>
                <a:cs typeface="Inter Bold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플레이</a:t>
            </a:r>
            <a:r>
              <a:rPr lang="en-US" sz="4450" b="1" dirty="0">
                <a:solidFill>
                  <a:srgbClr val="000000"/>
                </a:solidFill>
                <a:latin typeface="+mn-ea"/>
                <a:cs typeface="Inter Bold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영상</a:t>
            </a:r>
            <a:endParaRPr lang="en-US" sz="445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주요 장면: 퍼즐 배치 - 특수 블록 조합 - 스테이지 클리어</a:t>
            </a:r>
            <a:endParaRPr lang="en-US" sz="1750">
              <a:latin typeface="+mn-ea"/>
            </a:endParaRPr>
          </a:p>
        </p:txBody>
      </p:sp>
      <p:pic>
        <p:nvPicPr>
          <p:cNvPr id="7" name="게임플레이 영상2_2">
            <a:hlinkClick r:id="" action="ppaction://media"/>
            <a:extLst>
              <a:ext uri="{FF2B5EF4-FFF2-40B4-BE49-F238E27FC236}">
                <a16:creationId xmlns:a16="http://schemas.microsoft.com/office/drawing/2014/main" id="{578AE568-8F8D-4704-D553-0AF2EF8CE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4914900" cy="822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56DA0D-C8AB-0C41-6452-363FDB801DB9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5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2009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이동 및 회전 </a:t>
            </a:r>
            <a:endParaRPr lang="en-US" sz="2650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950235" y="1698427"/>
            <a:ext cx="22860" cy="504825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287116" y="1877139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771462" y="1698427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60164" y="176176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1</a:t>
            </a:r>
            <a:endParaRPr lang="en-US" sz="155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5633" y="1756529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계산 시작</a:t>
            </a:r>
            <a:endParaRPr lang="en-US" sz="13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890209" y="2136934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130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29007" y="289155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771462" y="271283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60164" y="277618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2</a:t>
            </a:r>
            <a:endParaRPr lang="en-US" sz="155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807008" y="277094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보간 처리</a:t>
            </a:r>
            <a:endParaRPr lang="en-US" sz="13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807008" y="315134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1300" dirty="0">
              <a:latin typeface="+mn-ea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287116" y="376594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9771462" y="358723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860164" y="365057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3</a:t>
            </a:r>
            <a:endParaRPr lang="en-US" sz="1550" dirty="0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425633" y="364533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이즈아웃 적용</a:t>
            </a:r>
            <a:endParaRPr lang="en-US" sz="1300" dirty="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890209" y="402574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1300" dirty="0">
              <a:latin typeface="+mn-ea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0129007" y="464034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9771462" y="446162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860164" y="452497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4</a:t>
            </a:r>
            <a:endParaRPr lang="en-US" sz="1550" dirty="0">
              <a:latin typeface="+mn-ea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807008" y="451973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회전 애니메이션</a:t>
            </a:r>
            <a:endParaRPr lang="en-US" sz="1300" dirty="0">
              <a:latin typeface="+mn-ea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807008" y="490013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1300" dirty="0">
              <a:latin typeface="+mn-ea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9287116" y="551473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9771462" y="533602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9860164" y="539936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5</a:t>
            </a:r>
            <a:endParaRPr lang="en-US" sz="1550" dirty="0">
              <a:latin typeface="+mn-ea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425633" y="539412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완료 처리</a:t>
            </a:r>
            <a:endParaRPr lang="en-US" sz="1300" dirty="0">
              <a:latin typeface="+mn-ea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6890209" y="577453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1300" dirty="0">
              <a:latin typeface="+mn-ea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966073" y="7126962"/>
            <a:ext cx="126982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13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DF3611-30CE-2BEE-1F0F-BA44438297FE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31" name="그림 30" descr="텍스트, 핑크, 폰트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E182DF-89C0-947E-6146-680A1E6C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288" y="1435730"/>
            <a:ext cx="3810000" cy="5696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243" y="1002287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 표시 UI 개선</a:t>
            </a:r>
            <a:endParaRPr lang="en-US" sz="380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7" y="2650858"/>
            <a:ext cx="2732723" cy="1639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9947" y="4562168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일반 상태 (10초 이상)</a:t>
            </a:r>
            <a:endParaRPr lang="en-US" sz="19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39947" y="5105569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900" dirty="0">
              <a:latin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33" y="2703109"/>
            <a:ext cx="2732723" cy="1639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19833" y="4614419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주의 상태 (5~10초)</a:t>
            </a:r>
            <a:endParaRPr lang="en-US" sz="1900" dirty="0">
              <a:latin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19833" y="5157820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900" dirty="0">
              <a:latin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0898" y="2690048"/>
            <a:ext cx="2732723" cy="1639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720898" y="4653609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위험 상태 (5초 이하)</a:t>
            </a:r>
            <a:endParaRPr lang="en-US" sz="1900" dirty="0">
              <a:latin typeface="+mn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720898" y="5197010"/>
            <a:ext cx="2732723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9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34D83-2723-8074-C2B1-F2876AD86241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3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팀원 소개</a:t>
            </a:r>
            <a:endParaRPr lang="en-US" sz="445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790" y="2557701"/>
            <a:ext cx="6244709" cy="41631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2557701"/>
            <a:ext cx="6244709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607141" y="256532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34074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류동균</a:t>
            </a:r>
            <a:endParaRPr lang="en-US" sz="175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52559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PM, QA</a:t>
            </a:r>
            <a:endParaRPr lang="en-US" sz="1750">
              <a:latin typeface="+mn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607141" y="3215640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34074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김호경</a:t>
            </a:r>
            <a:endParaRPr lang="en-US" sz="175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52559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엔지니어</a:t>
            </a:r>
            <a:endParaRPr lang="en-US" sz="1750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607141" y="3865959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834074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강인구</a:t>
            </a:r>
            <a:endParaRPr lang="en-US" sz="175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952559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아트 디렉터</a:t>
            </a:r>
            <a:endParaRPr lang="en-US" sz="1750">
              <a:latin typeface="+mn-ea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607141" y="4516279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34074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김성민</a:t>
            </a:r>
            <a:endParaRPr lang="en-US" sz="1750">
              <a:latin typeface="+mn-ea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952559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사운드 디렉터</a:t>
            </a:r>
            <a:endParaRPr lang="en-US" sz="1750">
              <a:latin typeface="+mn-ea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607141" y="5166598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34074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이원진</a:t>
            </a:r>
            <a:endParaRPr lang="en-US" sz="175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52559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850"/>
              </a:lnSpc>
              <a:defRPr/>
            </a:pPr>
            <a:r>
              <a:rPr lang="ko-KR" altLang="en-US" sz="1750" dirty="0">
                <a:solidFill>
                  <a:srgbClr val="272525"/>
                </a:solidFill>
                <a:latin typeface="+mn-ea"/>
              </a:rPr>
              <a:t>헤드</a:t>
            </a:r>
            <a:r>
              <a:rPr lang="en-US" altLang="ko-KR" sz="1750" dirty="0">
                <a:solidFill>
                  <a:srgbClr val="272525"/>
                </a:solidFill>
                <a:latin typeface="+mn-ea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+mn-ea"/>
              </a:rPr>
              <a:t>엔지니어</a:t>
            </a:r>
            <a:endParaRPr lang="en-US" sz="1750" dirty="0" err="1">
              <a:solidFill>
                <a:srgbClr val="272525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DA8E5D-5C58-6312-A8A8-21AAA66AA4A1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감사합니다</a:t>
            </a:r>
            <a:endParaRPr lang="en-US" sz="445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54E6D6-F61F-03AC-1946-E33F4FFB1B46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652</ep:Words>
  <ep:PresentationFormat>사용자 지정</ep:PresentationFormat>
  <ep:Paragraphs>131</ep:Paragraphs>
  <ep:Slides>9</ep:Slides>
  <ep:Notes>9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2025-07-03T08:28:37.000</dcterms:created>
  <dc:creator>user</dc:creator>
  <cp:lastModifiedBy>User</cp:lastModifiedBy>
  <dcterms:modified xsi:type="dcterms:W3CDTF">2025-07-04T02:32:46.695</dcterms:modified>
  <cp:revision>374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